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9" r:id="rId4"/>
    <p:sldId id="260" r:id="rId5"/>
    <p:sldId id="261" r:id="rId6"/>
    <p:sldId id="262" r:id="rId7"/>
    <p:sldId id="263"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2" d="100"/>
          <a:sy n="72" d="100"/>
        </p:scale>
        <p:origin x="-1104"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extLst/>
          </a:lstStyle>
          <a:p>
            <a:fld id="{BB6922B3-8099-41E0-B2C5-26CC975A8E15}" type="datetimeFigureOut">
              <a:rPr lang="en-US" smtClean="0"/>
              <a:pPr/>
              <a:t>7/26/2020</a:t>
            </a:fld>
            <a:endParaRPr lang="en-US"/>
          </a:p>
        </p:txBody>
      </p:sp>
      <p:sp>
        <p:nvSpPr>
          <p:cNvPr id="17" name="Footer Placeholder 16"/>
          <p:cNvSpPr>
            <a:spLocks noGrp="1"/>
          </p:cNvSpPr>
          <p:nvPr>
            <p:ph type="ftr" sz="quarter" idx="11"/>
          </p:nvPr>
        </p:nvSpPr>
        <p:spPr/>
        <p:txBody>
          <a:bodyPr/>
          <a:lstStyle>
            <a:extLst/>
          </a:lstStyle>
          <a:p>
            <a:endParaRPr lang="en-US"/>
          </a:p>
        </p:txBody>
      </p:sp>
      <p:sp>
        <p:nvSpPr>
          <p:cNvPr id="29" name="Slide Number Placeholder 28"/>
          <p:cNvSpPr>
            <a:spLocks noGrp="1"/>
          </p:cNvSpPr>
          <p:nvPr>
            <p:ph type="sldNum" sz="quarter" idx="12"/>
          </p:nvPr>
        </p:nvSpPr>
        <p:spPr/>
        <p:txBody>
          <a:bodyPr/>
          <a:lstStyle>
            <a:extLst/>
          </a:lstStyle>
          <a:p>
            <a:fld id="{B6927409-E263-4940-839D-C68550559224}" type="slidenum">
              <a:rPr lang="en-US" smtClean="0"/>
              <a:pPr/>
              <a:t>‹#›</a:t>
            </a:fld>
            <a:endParaRPr lang="en-US"/>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B6922B3-8099-41E0-B2C5-26CC975A8E15}" type="datetimeFigureOut">
              <a:rPr lang="en-US" smtClean="0"/>
              <a:pPr/>
              <a:t>7/26/2020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927409-E263-4940-839D-C6855055922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Freeform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Freeform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Freeform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Freeform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Freeform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Freeform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Freeform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Freeform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Freeform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Freeform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Freeform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Freeform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Freeform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Freeform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Text Placeholder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BB6922B3-8099-41E0-B2C5-26CC975A8E15}" type="datetimeFigureOut">
              <a:rPr lang="en-US" smtClean="0"/>
              <a:pPr/>
              <a:t>7/26/2020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927409-E263-4940-839D-C68550559224}" type="slidenum">
              <a:rPr lang="en-US" smtClean="0"/>
              <a:pPr/>
              <a:t>‹#›</a:t>
            </a:fld>
            <a:endParaRPr lang="en-US"/>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en-US" smtClean="0"/>
              <a:t>Click to edit Master title style</a:t>
            </a:r>
            <a:endParaRPr kumimoji="0" lang="en-US"/>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BB6922B3-8099-41E0-B2C5-26CC975A8E15}" type="datetimeFigureOut">
              <a:rPr lang="en-US" smtClean="0"/>
              <a:pPr/>
              <a:t>7/26/2020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927409-E263-4940-839D-C6855055922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504824" y="512064"/>
            <a:ext cx="7772400" cy="914400"/>
          </a:xfrm>
        </p:spPr>
        <p:txBody>
          <a:bodyPr anchor="t"/>
          <a:lstStyle>
            <a:lvl1pPr>
              <a:defRPr sz="400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BB6922B3-8099-41E0-B2C5-26CC975A8E15}" type="datetimeFigureOut">
              <a:rPr lang="en-US" smtClean="0"/>
              <a:pPr/>
              <a:t>7/26/2020</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6927409-E263-4940-839D-C68550559224}" type="slidenum">
              <a:rPr lang="en-US" smtClean="0"/>
              <a:pPr/>
              <a:t>‹#›</a:t>
            </a:fld>
            <a:endParaRPr lang="en-US"/>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BB6922B3-8099-41E0-B2C5-26CC975A8E15}" type="datetimeFigureOut">
              <a:rPr lang="en-US" smtClean="0"/>
              <a:pPr/>
              <a:t>7/26/2020</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6927409-E263-4940-839D-C6855055922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BB6922B3-8099-41E0-B2C5-26CC975A8E15}" type="datetimeFigureOut">
              <a:rPr lang="en-US" smtClean="0"/>
              <a:pPr/>
              <a:t>7/26/2020</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6927409-E263-4940-839D-C6855055922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BB6922B3-8099-41E0-B2C5-26CC975A8E15}" type="datetimeFigureOut">
              <a:rPr lang="en-US" smtClean="0"/>
              <a:pPr/>
              <a:t>7/26/2020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927409-E263-4940-839D-C6855055922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en-US" smtClean="0"/>
              <a:t>Click icon to add picture</a:t>
            </a:r>
            <a:endParaRPr kumimoji="0" lang="en-US"/>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grpSp>
        <p:nvGrpSpPr>
          <p:cNvPr id="14" name="Group 13"/>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6477000" y="55499"/>
            <a:ext cx="2133600" cy="365125"/>
          </a:xfrm>
        </p:spPr>
        <p:txBody>
          <a:bodyPr/>
          <a:lstStyle>
            <a:extLst/>
          </a:lstStyle>
          <a:p>
            <a:fld id="{BB6922B3-8099-41E0-B2C5-26CC975A8E15}" type="datetimeFigureOut">
              <a:rPr lang="en-US" smtClean="0"/>
              <a:pPr/>
              <a:t>7/26/2020</a:t>
            </a:fld>
            <a:endParaRPr lang="en-US"/>
          </a:p>
        </p:txBody>
      </p:sp>
      <p:sp>
        <p:nvSpPr>
          <p:cNvPr id="6" name="Footer Placeholder 5"/>
          <p:cNvSpPr>
            <a:spLocks noGrp="1"/>
          </p:cNvSpPr>
          <p:nvPr>
            <p:ph type="ftr" sz="quarter" idx="11"/>
          </p:nvPr>
        </p:nvSpPr>
        <p:spPr>
          <a:xfrm>
            <a:off x="914400" y="55499"/>
            <a:ext cx="5562600" cy="365125"/>
          </a:xfrm>
        </p:spPr>
        <p:txBody>
          <a:bodyPr/>
          <a:lstStyle>
            <a:extLst/>
          </a:lstStyle>
          <a:p>
            <a:endParaRPr lang="en-US"/>
          </a:p>
        </p:txBody>
      </p:sp>
      <p:sp>
        <p:nvSpPr>
          <p:cNvPr id="7" name="Slide Number Placeholder 6"/>
          <p:cNvSpPr>
            <a:spLocks noGrp="1"/>
          </p:cNvSpPr>
          <p:nvPr>
            <p:ph type="sldNum" sz="quarter" idx="12"/>
          </p:nvPr>
        </p:nvSpPr>
        <p:spPr>
          <a:xfrm>
            <a:off x="8610600" y="55499"/>
            <a:ext cx="457200" cy="365125"/>
          </a:xfrm>
        </p:spPr>
        <p:txBody>
          <a:bodyPr/>
          <a:lstStyle>
            <a:extLst/>
          </a:lstStyle>
          <a:p>
            <a:fld id="{B6927409-E263-4940-839D-C6855055922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B6922B3-8099-41E0-B2C5-26CC975A8E15}" type="datetimeFigureOut">
              <a:rPr lang="en-US" smtClean="0"/>
              <a:pPr/>
              <a:t>7/26/2020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927409-E263-4940-839D-C6855055922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39"/>
            <a:ext cx="58674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B6922B3-8099-41E0-B2C5-26CC975A8E15}" type="datetimeFigureOut">
              <a:rPr lang="en-US" smtClean="0"/>
              <a:pPr/>
              <a:t>7/26/2020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927409-E263-4940-839D-C6855055922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BB6922B3-8099-41E0-B2C5-26CC975A8E15}" type="datetimeFigureOut">
              <a:rPr lang="en-US" smtClean="0"/>
              <a:pPr/>
              <a:t>7/26/2020</a:t>
            </a:fld>
            <a:endParaRPr lang="en-US"/>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en-US"/>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B6927409-E263-4940-839D-C68550559224}"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914400" y="4191000"/>
            <a:ext cx="7772400" cy="1828800"/>
          </a:xfrm>
        </p:spPr>
        <p:txBody>
          <a:bodyPr/>
          <a:lstStyle/>
          <a:p>
            <a:r>
              <a:rPr lang="en-US" dirty="0" smtClean="0"/>
              <a:t>CHILD EDUCATION </a:t>
            </a:r>
            <a:endParaRPr lang="en-US" dirty="0"/>
          </a:p>
        </p:txBody>
      </p:sp>
      <p:sp>
        <p:nvSpPr>
          <p:cNvPr id="5" name="Subtitle 4"/>
          <p:cNvSpPr>
            <a:spLocks noGrp="1"/>
          </p:cNvSpPr>
          <p:nvPr>
            <p:ph type="subTitle" idx="1"/>
          </p:nvPr>
        </p:nvSpPr>
        <p:spPr>
          <a:xfrm>
            <a:off x="533400" y="1447800"/>
            <a:ext cx="7854696" cy="838200"/>
          </a:xfrm>
        </p:spPr>
        <p:txBody>
          <a:bodyPr/>
          <a:lstStyle/>
          <a:p>
            <a:r>
              <a:rPr lang="en-US" dirty="0" smtClean="0"/>
              <a:t>PRESENTATION ON DESIRED CLASS ROOM FLOOR  PLAN FOR </a:t>
            </a:r>
            <a:r>
              <a:rPr lang="en-US" dirty="0" smtClean="0"/>
              <a:t>AGE 18-24 Months  </a:t>
            </a:r>
            <a:r>
              <a:rPr lang="en-US" dirty="0" smtClean="0"/>
              <a:t>.</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305800" cy="1143000"/>
          </a:xfrm>
        </p:spPr>
        <p:txBody>
          <a:bodyPr/>
          <a:lstStyle/>
          <a:p>
            <a:r>
              <a:rPr lang="en-US" dirty="0" smtClean="0"/>
              <a:t>CLASS  FLOOR PLAN </a:t>
            </a:r>
            <a:endParaRPr lang="en-US" dirty="0"/>
          </a:p>
        </p:txBody>
      </p:sp>
      <p:pic>
        <p:nvPicPr>
          <p:cNvPr id="3" name="Picture 2" descr="toddler classroom design.jpg"/>
          <p:cNvPicPr>
            <a:picLocks noChangeAspect="1"/>
          </p:cNvPicPr>
          <p:nvPr/>
        </p:nvPicPr>
        <p:blipFill>
          <a:blip r:embed="rId2"/>
          <a:stretch>
            <a:fillRect/>
          </a:stretch>
        </p:blipFill>
        <p:spPr>
          <a:xfrm>
            <a:off x="1447800" y="1752600"/>
            <a:ext cx="6457950" cy="43053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 ROOM  IMAGES </a:t>
            </a:r>
            <a:endParaRPr lang="en-US" dirty="0"/>
          </a:p>
        </p:txBody>
      </p:sp>
      <p:sp>
        <p:nvSpPr>
          <p:cNvPr id="3" name="Text Placeholder 2"/>
          <p:cNvSpPr>
            <a:spLocks noGrp="1"/>
          </p:cNvSpPr>
          <p:nvPr>
            <p:ph type="body" idx="1"/>
          </p:nvPr>
        </p:nvSpPr>
        <p:spPr/>
        <p:txBody>
          <a:bodyPr/>
          <a:lstStyle/>
          <a:p>
            <a:r>
              <a:rPr lang="en-US" dirty="0" smtClean="0"/>
              <a:t>Toddler age 1 and 2 </a:t>
            </a:r>
            <a:endParaRPr lang="en-US" dirty="0"/>
          </a:p>
        </p:txBody>
      </p:sp>
      <p:sp>
        <p:nvSpPr>
          <p:cNvPr id="4" name="Text Placeholder 3"/>
          <p:cNvSpPr>
            <a:spLocks noGrp="1"/>
          </p:cNvSpPr>
          <p:nvPr>
            <p:ph type="body" sz="half" idx="3"/>
          </p:nvPr>
        </p:nvSpPr>
        <p:spPr/>
        <p:txBody>
          <a:bodyPr/>
          <a:lstStyle/>
          <a:p>
            <a:r>
              <a:rPr lang="en-US" dirty="0" smtClean="0"/>
              <a:t>Toddler age 1 </a:t>
            </a:r>
            <a:endParaRPr lang="en-US" dirty="0"/>
          </a:p>
        </p:txBody>
      </p:sp>
      <p:pic>
        <p:nvPicPr>
          <p:cNvPr id="7" name="Content Placeholder 6" descr="Toddler age 1 and 2.jpg"/>
          <p:cNvPicPr>
            <a:picLocks noGrp="1" noChangeAspect="1"/>
          </p:cNvPicPr>
          <p:nvPr>
            <p:ph sz="quarter" idx="2"/>
          </p:nvPr>
        </p:nvPicPr>
        <p:blipFill>
          <a:blip r:embed="rId2"/>
          <a:stretch>
            <a:fillRect/>
          </a:stretch>
        </p:blipFill>
        <p:spPr>
          <a:xfrm>
            <a:off x="457200" y="2971800"/>
            <a:ext cx="3733800" cy="2666999"/>
          </a:xfrm>
        </p:spPr>
      </p:pic>
      <p:pic>
        <p:nvPicPr>
          <p:cNvPr id="8" name="Content Placeholder 7" descr="toddler image 1.jpg"/>
          <p:cNvPicPr>
            <a:picLocks noGrp="1" noChangeAspect="1"/>
          </p:cNvPicPr>
          <p:nvPr>
            <p:ph sz="quarter" idx="4"/>
          </p:nvPr>
        </p:nvPicPr>
        <p:blipFill>
          <a:blip r:embed="rId3"/>
          <a:stretch>
            <a:fillRect/>
          </a:stretch>
        </p:blipFill>
        <p:spPr>
          <a:xfrm>
            <a:off x="4648200" y="3048000"/>
            <a:ext cx="4191000" cy="2590800"/>
          </a:xfr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ANSWERS TO QUESTIONS </a:t>
            </a:r>
            <a:endParaRPr lang="en-US" dirty="0"/>
          </a:p>
        </p:txBody>
      </p:sp>
      <p:sp>
        <p:nvSpPr>
          <p:cNvPr id="8" name="Content Placeholder 7"/>
          <p:cNvSpPr>
            <a:spLocks noGrp="1"/>
          </p:cNvSpPr>
          <p:nvPr>
            <p:ph idx="1"/>
          </p:nvPr>
        </p:nvSpPr>
        <p:spPr/>
        <p:txBody>
          <a:bodyPr>
            <a:normAutofit fontScale="92500"/>
          </a:bodyPr>
          <a:lstStyle/>
          <a:p>
            <a:r>
              <a:rPr lang="en-US" dirty="0" smtClean="0"/>
              <a:t>1) I will definitely use white on the walls. This is because white is flamboyant and leaves the room lively. Further, a blend of yellow charts on the wall shall also be incorporated. Yellow creates a positive feeling.</a:t>
            </a:r>
          </a:p>
          <a:p>
            <a:r>
              <a:rPr lang="en-US" dirty="0" smtClean="0"/>
              <a:t>2)The class shall be arranged in a manner in which it allows for the children to boost their development through work and play. This shall be accomplished through the installation of study tables and additional playing tools. </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pPr>
              <a:buNone/>
            </a:pPr>
            <a:r>
              <a:rPr lang="en-US" dirty="0" smtClean="0"/>
              <a:t>Quiz 3) The images are so beautiful, that I wish I were a toddler. Furthermore, the image of a child crawling up the stare case looks cute. Its amazing how the child moves around confidently</a:t>
            </a:r>
          </a:p>
          <a:p>
            <a:pPr>
              <a:buNone/>
            </a:pPr>
            <a:r>
              <a:rPr lang="en-US" dirty="0" smtClean="0"/>
              <a:t>Quiz 4) My classroom will definitely exude a mood of excellence.  This is evident from the choice of color. For instance yellow will forever shout a positive feeling. </a:t>
            </a:r>
          </a:p>
          <a:p>
            <a:pPr>
              <a:buNone/>
            </a:pPr>
            <a:r>
              <a:rPr lang="en-US" dirty="0" smtClean="0"/>
              <a:t>Quiz 5?) I will probably prefer carpet to cover most parts of the floor. This makes the floor warm for even children to play on. Furthermore, cold is harmful to children. </a:t>
            </a:r>
          </a:p>
          <a:p>
            <a:pPr>
              <a:buNone/>
            </a:pPr>
            <a:r>
              <a:rPr lang="en-US" dirty="0" smtClean="0"/>
              <a:t>Quiz 6) Soft </a:t>
            </a:r>
            <a:r>
              <a:rPr lang="en-US" dirty="0" err="1" smtClean="0"/>
              <a:t>elemen</a:t>
            </a:r>
            <a:endParaRPr lang="en-US" dirty="0" smtClean="0"/>
          </a:p>
          <a:p>
            <a:pPr>
              <a:buNone/>
            </a:pP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dirty="0" smtClean="0"/>
              <a:t>Quiz 7) Time for play in the schedule shall be incorporated based on how the children respond to class session. If they are mostly in active in the afternoon, then they will probably play in the afternoon hours . </a:t>
            </a:r>
          </a:p>
          <a:p>
            <a:r>
              <a:rPr lang="en-US" dirty="0" smtClean="0"/>
              <a:t>Quiz 8 ) The children shall be provided with the following to boost their development. Toys like baby dolls, floor puzzles, wooden blocks for building. </a:t>
            </a:r>
          </a:p>
          <a:p>
            <a:r>
              <a:rPr lang="en-US" dirty="0" smtClean="0"/>
              <a:t>Quiz 9) We shall focus more on art , block and literacy.</a:t>
            </a:r>
          </a:p>
          <a:p>
            <a:r>
              <a:rPr lang="en-US" dirty="0" smtClean="0"/>
              <a:t>Quiz 10) The classroom shall have different stations. Section with tables and chairs for quick interaction with pencils and drawing materials. </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a:t>
            </a:r>
            <a:endParaRPr lang="en-US" dirty="0"/>
          </a:p>
        </p:txBody>
      </p:sp>
      <p:sp>
        <p:nvSpPr>
          <p:cNvPr id="3" name="Content Placeholder 2"/>
          <p:cNvSpPr>
            <a:spLocks noGrp="1"/>
          </p:cNvSpPr>
          <p:nvPr>
            <p:ph idx="1"/>
          </p:nvPr>
        </p:nvSpPr>
        <p:spPr/>
        <p:txBody>
          <a:bodyPr/>
          <a:lstStyle/>
          <a:p>
            <a:r>
              <a:rPr lang="en-US" dirty="0" smtClean="0"/>
              <a:t>This particular classroom shall be spacious. It shall have well arranged playing section as well as a study section. The interior design is quite simple and unique. The choice of white, blends with yellow, and this makes the room lively.</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145</TotalTime>
  <Words>383</Words>
  <Application>Microsoft Office PowerPoint</Application>
  <PresentationFormat>On-screen Show (4:3)</PresentationFormat>
  <Paragraphs>19</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Metro</vt:lpstr>
      <vt:lpstr>CHILD EDUCATION </vt:lpstr>
      <vt:lpstr>CLASS  FLOOR PLAN </vt:lpstr>
      <vt:lpstr>CLASS ROOM  IMAGES </vt:lpstr>
      <vt:lpstr>ANSWERS TO QUESTIONS </vt:lpstr>
      <vt:lpstr>Slide 5</vt:lpstr>
      <vt:lpstr>Slide 6</vt:lpstr>
      <vt:lpstr>Conclusion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CHILD EDUCATION</dc:title>
  <dc:creator>Dream.Teamwriters254</dc:creator>
  <cp:lastModifiedBy>Dream.Teamwriters254</cp:lastModifiedBy>
  <cp:revision>17</cp:revision>
  <dcterms:created xsi:type="dcterms:W3CDTF">2020-07-26T15:55:14Z</dcterms:created>
  <dcterms:modified xsi:type="dcterms:W3CDTF">2020-07-26T19:39:22Z</dcterms:modified>
</cp:coreProperties>
</file>